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8" d="100"/>
          <a:sy n="78" d="100"/>
        </p:scale>
        <p:origin x="-9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0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4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2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7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43AC-6804-2A41-9135-A27A7A40A1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B1F1-4893-7047-BD2B-9FD29BE2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6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Allied 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Steenholdt</dc:creator>
  <cp:lastModifiedBy>Wallace, Liz</cp:lastModifiedBy>
  <cp:revision>2</cp:revision>
  <dcterms:created xsi:type="dcterms:W3CDTF">2014-04-23T20:41:51Z</dcterms:created>
  <dcterms:modified xsi:type="dcterms:W3CDTF">2015-04-28T17:18:58Z</dcterms:modified>
</cp:coreProperties>
</file>